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200"/>
    <a:srgbClr val="00C800"/>
    <a:srgbClr val="F3F7F3"/>
    <a:srgbClr val="00DC00"/>
    <a:srgbClr val="DC0000"/>
    <a:srgbClr val="F7F3F3"/>
    <a:srgbClr val="C80000"/>
    <a:srgbClr val="D20000"/>
    <a:srgbClr val="F20000"/>
    <a:srgbClr val="E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9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13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3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0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73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79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33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23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95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1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2A4A4-534F-402E-A0B3-535C3812EB0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29FBF-CD30-4921-9B4F-0C03B8CC4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9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Bright lights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189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Coloured lights can be mixed to make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new colours.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14337" y="1458107"/>
            <a:ext cx="8370888" cy="5526868"/>
            <a:chOff x="414337" y="1458107"/>
            <a:chExt cx="8370888" cy="5526868"/>
          </a:xfrm>
        </p:grpSpPr>
        <p:grpSp>
          <p:nvGrpSpPr>
            <p:cNvPr id="14" name="Group 13"/>
            <p:cNvGrpSpPr/>
            <p:nvPr/>
          </p:nvGrpSpPr>
          <p:grpSpPr>
            <a:xfrm>
              <a:off x="414337" y="1458107"/>
              <a:ext cx="8370888" cy="5526868"/>
              <a:chOff x="414337" y="1458107"/>
              <a:chExt cx="8370888" cy="55268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14337" y="1458107"/>
                <a:ext cx="8370888" cy="465694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2025343" y="1809851"/>
                <a:ext cx="5076825" cy="2486025"/>
              </a:xfrm>
              <a:prstGeom prst="roundRect">
                <a:avLst>
                  <a:gd name="adj" fmla="val 3640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2049086" y="2066553"/>
                <a:ext cx="6353285" cy="4918422"/>
                <a:chOff x="2049086" y="2066553"/>
                <a:chExt cx="6353285" cy="4918422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 rot="17609961">
                  <a:off x="4834961" y="1892783"/>
                  <a:ext cx="2501733" cy="4633086"/>
                  <a:chOff x="1404594" y="1906437"/>
                  <a:chExt cx="2399655" cy="4297770"/>
                </a:xfrm>
              </p:grpSpPr>
              <p:sp>
                <p:nvSpPr>
                  <p:cNvPr id="19" name="Trapezoid 18"/>
                  <p:cNvSpPr/>
                  <p:nvPr/>
                </p:nvSpPr>
                <p:spPr>
                  <a:xfrm rot="12307515">
                    <a:off x="1404594" y="2593783"/>
                    <a:ext cx="1555798" cy="3610424"/>
                  </a:xfrm>
                  <a:prstGeom prst="trapezoid">
                    <a:avLst>
                      <a:gd name="adj" fmla="val 39109"/>
                    </a:avLst>
                  </a:prstGeom>
                  <a:gradFill>
                    <a:gsLst>
                      <a:gs pos="0">
                        <a:srgbClr val="F3F7F3">
                          <a:alpha val="16863"/>
                        </a:srgbClr>
                      </a:gs>
                      <a:gs pos="74000">
                        <a:srgbClr val="00C800"/>
                      </a:gs>
                      <a:gs pos="83000">
                        <a:srgbClr val="00C800"/>
                      </a:gs>
                      <a:gs pos="100000">
                        <a:srgbClr val="00D200"/>
                      </a:gs>
                    </a:gsLst>
                    <a:lin ang="5400000" scaled="1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2234242" y="1906437"/>
                    <a:ext cx="1570007" cy="1526875"/>
                  </a:xfrm>
                  <a:prstGeom prst="ellipse">
                    <a:avLst/>
                  </a:prstGeom>
                  <a:solidFill>
                    <a:srgbClr val="00DC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" name="Group 7"/>
                <p:cNvGrpSpPr/>
                <p:nvPr/>
              </p:nvGrpSpPr>
              <p:grpSpPr>
                <a:xfrm rot="1078848">
                  <a:off x="2049086" y="2066553"/>
                  <a:ext cx="2580849" cy="4918422"/>
                  <a:chOff x="1395618" y="1867981"/>
                  <a:chExt cx="2433092" cy="4351038"/>
                </a:xfrm>
              </p:grpSpPr>
              <p:sp>
                <p:nvSpPr>
                  <p:cNvPr id="6" name="Trapezoid 5"/>
                  <p:cNvSpPr/>
                  <p:nvPr/>
                </p:nvSpPr>
                <p:spPr>
                  <a:xfrm rot="12307515">
                    <a:off x="1395618" y="2568222"/>
                    <a:ext cx="1546813" cy="3650797"/>
                  </a:xfrm>
                  <a:prstGeom prst="trapezoid">
                    <a:avLst>
                      <a:gd name="adj" fmla="val 39109"/>
                    </a:avLst>
                  </a:prstGeom>
                  <a:gradFill>
                    <a:gsLst>
                      <a:gs pos="0">
                        <a:srgbClr val="F7F3F3">
                          <a:alpha val="17000"/>
                        </a:srgbClr>
                      </a:gs>
                      <a:gs pos="74000">
                        <a:srgbClr val="C80000"/>
                      </a:gs>
                      <a:gs pos="83000">
                        <a:srgbClr val="C80000"/>
                      </a:gs>
                      <a:gs pos="100000">
                        <a:srgbClr val="D20000"/>
                      </a:gs>
                    </a:gsLst>
                    <a:lin ang="5400000" scaled="1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" name="Oval 3"/>
                  <p:cNvSpPr/>
                  <p:nvPr/>
                </p:nvSpPr>
                <p:spPr>
                  <a:xfrm>
                    <a:off x="2258703" y="1867981"/>
                    <a:ext cx="1570007" cy="1526875"/>
                  </a:xfrm>
                  <a:prstGeom prst="ellipse">
                    <a:avLst/>
                  </a:prstGeom>
                  <a:solidFill>
                    <a:srgbClr val="DC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" name="Group 4"/>
                <p:cNvGrpSpPr/>
                <p:nvPr/>
              </p:nvGrpSpPr>
              <p:grpSpPr>
                <a:xfrm>
                  <a:off x="4062521" y="2386675"/>
                  <a:ext cx="1042497" cy="1602774"/>
                  <a:chOff x="4062521" y="2386675"/>
                  <a:chExt cx="1042497" cy="1602774"/>
                </a:xfrm>
              </p:grpSpPr>
              <p:sp>
                <p:nvSpPr>
                  <p:cNvPr id="2" name="Moon 1"/>
                  <p:cNvSpPr/>
                  <p:nvPr/>
                </p:nvSpPr>
                <p:spPr>
                  <a:xfrm rot="417834">
                    <a:off x="4062521" y="2386675"/>
                    <a:ext cx="565570" cy="1550884"/>
                  </a:xfrm>
                  <a:prstGeom prst="moon">
                    <a:avLst>
                      <a:gd name="adj" fmla="val 73928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" name="Moon 14"/>
                  <p:cNvSpPr/>
                  <p:nvPr/>
                </p:nvSpPr>
                <p:spPr>
                  <a:xfrm rot="11145488">
                    <a:off x="4640157" y="2443082"/>
                    <a:ext cx="464861" cy="1546367"/>
                  </a:xfrm>
                  <a:prstGeom prst="moon">
                    <a:avLst>
                      <a:gd name="adj" fmla="val 73928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" name="Oval 2"/>
                  <p:cNvSpPr/>
                  <p:nvPr/>
                </p:nvSpPr>
                <p:spPr>
                  <a:xfrm rot="363830">
                    <a:off x="4351882" y="2419222"/>
                    <a:ext cx="528923" cy="154813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  <p:sp>
          <p:nvSpPr>
            <p:cNvPr id="16" name="TextBox 15"/>
            <p:cNvSpPr txBox="1"/>
            <p:nvPr/>
          </p:nvSpPr>
          <p:spPr>
            <a:xfrm>
              <a:off x="4284215" y="2500397"/>
              <a:ext cx="63817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0" dirty="0" smtClean="0"/>
                <a:t>?</a:t>
              </a:r>
              <a:endParaRPr lang="en-GB" sz="8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026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Bright lights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5"/>
            <a:ext cx="4000500" cy="1914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Green light is added to red light.</a:t>
            </a:r>
          </a:p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1. 	How bright is the new colour compared to the red light?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0" y="2914258"/>
            <a:ext cx="7323291" cy="54014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3059714"/>
            <a:ext cx="8303472" cy="1883827"/>
            <a:chOff x="457200" y="3566586"/>
            <a:chExt cx="8303472" cy="1883827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" y="3566586"/>
              <a:ext cx="8303472" cy="1883827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1419072" y="3570782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Brighter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19071" y="4247253"/>
              <a:ext cx="7323291" cy="504413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Same brightness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19071" y="4910271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Dimmer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7380" y="845492"/>
            <a:ext cx="3623292" cy="213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Bright lights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267200" y="863125"/>
            <a:ext cx="4533150" cy="178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0" indent="-36195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 smtClean="0"/>
              <a:t>2</a:t>
            </a:r>
            <a:r>
              <a:rPr lang="en-US" dirty="0"/>
              <a:t>. 	</a:t>
            </a:r>
            <a:r>
              <a:rPr lang="en-US" dirty="0" smtClean="0"/>
              <a:t>What do you think affects the </a:t>
            </a:r>
            <a:r>
              <a:rPr lang="en-US" dirty="0" smtClean="0"/>
              <a:t>brightness of the new colour compared to the red light?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65200" y="3616243"/>
            <a:ext cx="4813299" cy="54014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5200" y="4252905"/>
            <a:ext cx="4813299" cy="54263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884" y="2745072"/>
            <a:ext cx="8492464" cy="2085013"/>
            <a:chOff x="307884" y="2745072"/>
            <a:chExt cx="8492464" cy="208501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884" y="2745072"/>
              <a:ext cx="8492464" cy="208501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965200" y="3582725"/>
              <a:ext cx="4813299" cy="57365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There is now more light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65200" y="4252905"/>
              <a:ext cx="4813299" cy="57718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There is now more colour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84" y="866503"/>
            <a:ext cx="3623292" cy="213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2018-10-17T09:42:32Z</dcterms:created>
  <dcterms:modified xsi:type="dcterms:W3CDTF">2018-10-18T07:13:29Z</dcterms:modified>
</cp:coreProperties>
</file>